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802d51de2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802d51de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802d51de2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802d51de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802d51de2_0_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802d51de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802d51de2_0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802d51de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802d51de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802d51d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802d51de2_0_1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802d51de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802d51de2_0_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802d51de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802d51de2_0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802d51de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802d51de2_0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802d51de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802d51de2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802d51de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802d51de2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802d51de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802d51de2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802d51de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02d51de2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02d51de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802d51de2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802d51de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02d51de2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02d51de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802d51de2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802d51de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laudinei-daitx.github.io/airfoil-self-noise-prediction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s://www.researchgate.net/figure/leftSketch-of-airfoil-self-noise-mechanisms-right-methodology-of-the-IBPM-model_fig2_30884104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s://www.researchgate.net/figure/leftSketch-of-airfoil-self-noise-mechanisms-right-methodology-of-the-IBPM-model_fig2_308841044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Airfoil Self-Noise prediction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SCS3253 - Machine Learning Project - Group I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Exploration - features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There are 5 features and 1 target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The target is scaled sound pressure level, in decibels.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150" y="63000"/>
            <a:ext cx="5087476" cy="498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Dimensionality reduction - PCA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550" y="1846125"/>
            <a:ext cx="4467375" cy="30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Dimensionality reduction - T-SNE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925" y="1851950"/>
            <a:ext cx="5227925" cy="30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Models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Lasso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Linear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Neural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SVR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Bayesian Ridge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Ridge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ElasticNet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Transformations and </a:t>
            </a:r>
            <a:r>
              <a:rPr lang="pt-BR"/>
              <a:t>tuning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Quantile transformer: This method transforms the features to follow a uniform or a normal distribution.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Max Abs scaler: Scale each feature by its maximum absolute value.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Standard scaler: Standardize features by removing the mean and scaling to unit variance.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GridSearchCV: Exhaustive search over specified parameter values for an estimator.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GitHub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GitHub page and project</a:t>
            </a:r>
            <a:endParaRPr/>
          </a:p>
        </p:txBody>
      </p:sp>
      <p:sp>
        <p:nvSpPr>
          <p:cNvPr id="164" name="Google Shape;164;p28">
            <a:hlinkClick r:id="rId3"/>
          </p:cNvPr>
          <p:cNvSpPr/>
          <p:nvPr/>
        </p:nvSpPr>
        <p:spPr>
          <a:xfrm>
            <a:off x="4437525" y="1871375"/>
            <a:ext cx="3305700" cy="114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the code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88%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The best accuracy using a neural network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Results</a:t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328" y="316000"/>
            <a:ext cx="5805122" cy="4651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Introduction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Exploration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Scikit-learn Models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Neural network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Summary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Thank you</a:t>
            </a:r>
            <a:endParaRPr/>
          </a:p>
        </p:txBody>
      </p:sp>
      <p:pic>
        <p:nvPicPr>
          <p:cNvPr descr="Imagem em preto e branco de corrimão de escada fora da água em uma plataforma flutuante" id="188" name="Google Shape;188;p32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Airfoil Self-Noise Dataset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Airfoil Self-Noise Data Set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The NASA data set comprises different size NACA 0012 airfoils at various wind tunnel speeds and angles of attack.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The span of the airfoil and the observer position were the same in all of the experiments.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18903" l="0" r="29750" t="0"/>
          <a:stretch/>
        </p:blipFill>
        <p:spPr>
          <a:xfrm>
            <a:off x="4694250" y="1919075"/>
            <a:ext cx="4364525" cy="290449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471900" y="4460375"/>
            <a:ext cx="4100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https://www.researchgate.net/figure/leftSketch-of-airfoil-self-noise-mechanisms-right-methodology-of-the-IBPM-model_fig2_308841044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Airfoil Self-Noise Data Set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The NASA data set was obtained from a series of aerodynamic and acoustic tests of two and three-dimensional airfoil blade sections.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0" r="0" t="1690"/>
          <a:stretch/>
        </p:blipFill>
        <p:spPr>
          <a:xfrm>
            <a:off x="471900" y="2804350"/>
            <a:ext cx="5041399" cy="21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5681375" y="4348325"/>
            <a:ext cx="3216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https://www.researchgate.net/figure/leftSketch-of-airfoil-self-noise-mechanisms-right-methodology-of-the-IBPM-model_fig2_308841044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Objective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Investigating the associations among all features and target.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Practicing data preprocessing.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Searching for the better fitting model.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Features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There are 5 features and 1 target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The target is scaled sound pressure level, in decibels.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78" y="499775"/>
            <a:ext cx="5805123" cy="4241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Exploration - target</a:t>
            </a:r>
            <a:endParaRPr/>
          </a:p>
        </p:txBody>
      </p:sp>
      <p:sp>
        <p:nvSpPr>
          <p:cNvPr id="120" name="Google Shape;120;p21"/>
          <p:cNvSpPr txBox="1"/>
          <p:nvPr>
            <p:ph idx="2" type="body"/>
          </p:nvPr>
        </p:nvSpPr>
        <p:spPr>
          <a:xfrm>
            <a:off x="1355900" y="4839925"/>
            <a:ext cx="6152700" cy="1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/>
              <a:t>https://www.neuraldesigner.com/learning/examples/airfoil-self-noise-prediction#ModelSelection</a:t>
            </a:r>
            <a:endParaRPr sz="1000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175" y="1909150"/>
            <a:ext cx="5861550" cy="29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